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33" r:id="rId2"/>
    <p:sldId id="63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otivation" id="{FA95F417-8460-44C6-9C2C-34D851654FA1}">
          <p14:sldIdLst>
            <p14:sldId id="633"/>
            <p14:sldId id="6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8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95" autoAdjust="0"/>
    <p:restoredTop sz="94424" autoAdjust="0"/>
  </p:normalViewPr>
  <p:slideViewPr>
    <p:cSldViewPr snapToGrid="0">
      <p:cViewPr varScale="1">
        <p:scale>
          <a:sx n="104" d="100"/>
          <a:sy n="104" d="100"/>
        </p:scale>
        <p:origin x="157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14432-21C0-4512-9A2E-4C3AC420DC5D}" type="datetimeFigureOut">
              <a:rPr lang="de-DE" smtClean="0"/>
              <a:t>30.03.2021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4267-07F7-4989-A05A-21DEC15FB058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3" descr="005_INF_0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55A54EA-9FFC-4E12-A1E3-8F31B9FD45F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575" y="2682875"/>
            <a:ext cx="8070850" cy="931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de-DE" b="1" dirty="0"/>
              <a:t>&lt;Titel 1&gt;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B492877-20AA-45A6-8607-F1C6E36ECB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6575" y="2308974"/>
            <a:ext cx="8070850" cy="3739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pPr lvl="0"/>
            <a:r>
              <a:rPr lang="de-DE" dirty="0"/>
              <a:t> &lt;Titel 2&gt;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E5589A6-5F6D-4C43-AB43-D4504829168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6573" y="3693886"/>
            <a:ext cx="8070849" cy="3276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&lt;Name&gt;</a:t>
            </a:r>
          </a:p>
        </p:txBody>
      </p:sp>
      <p:sp>
        <p:nvSpPr>
          <p:cNvPr id="12" name="Textplatzhalter 9">
            <a:extLst>
              <a:ext uri="{FF2B5EF4-FFF2-40B4-BE49-F238E27FC236}">
                <a16:creationId xmlns:a16="http://schemas.microsoft.com/office/drawing/2014/main" id="{A5949712-4599-4ABC-AE9D-774CA6ECD1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6574" y="4077449"/>
            <a:ext cx="8070849" cy="3276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&lt;Datum&gt;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78777" y="832338"/>
            <a:ext cx="8786446" cy="591429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defRPr sz="2000">
                <a:latin typeface="Lucida Sans" panose="020B0602030504020204" pitchFamily="34" charset="0"/>
              </a:defRPr>
            </a:lvl2pPr>
            <a:lvl4pPr>
              <a:defRPr sz="2000"/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endParaRPr lang="de-DE" dirty="0">
              <a:latin typeface="Lucida Sans" panose="020B0602030504020204" pitchFamily="34" charset="0"/>
            </a:endParaRPr>
          </a:p>
          <a:p>
            <a:pPr lvl="6"/>
            <a:endParaRPr lang="de-DE" dirty="0"/>
          </a:p>
          <a:p>
            <a:pPr lvl="3"/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3995936" y="188640"/>
            <a:ext cx="5040560" cy="457200"/>
          </a:xfrm>
          <a:prstGeom prst="rect">
            <a:avLst/>
          </a:prstGeom>
        </p:spPr>
        <p:txBody>
          <a:bodyPr wrap="square" tIns="50800" anchor="ctr"/>
          <a:lstStyle>
            <a:lvl1pPr marL="0" algn="r">
              <a:lnSpc>
                <a:spcPct val="100000"/>
              </a:lnSpc>
              <a:defRPr sz="2000" b="1">
                <a:solidFill>
                  <a:schemeClr val="tx1"/>
                </a:solidFill>
                <a:latin typeface="Lucida Sans Unicode" panose="020B0602030504020204"/>
              </a:defRPr>
            </a:lvl1pPr>
          </a:lstStyle>
          <a:p>
            <a:r>
              <a:rPr lang="de-DE" dirty="0"/>
              <a:t>Title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19" descr="005_INF_001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588"/>
            <a:ext cx="9144000" cy="6858000"/>
          </a:xfrm>
          <a:prstGeom prst="rect">
            <a:avLst/>
          </a:prstGeom>
        </p:spPr>
      </p:pic>
      <p:sp>
        <p:nvSpPr>
          <p:cNvPr id="9" name="Text Box 45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8537575" y="2"/>
            <a:ext cx="454025" cy="1744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tIns="50800" bIns="0">
            <a:spAutoFit/>
          </a:bodyPr>
          <a:lstStyle/>
          <a:p>
            <a:pPr algn="l">
              <a:spcBef>
                <a:spcPct val="50000"/>
              </a:spcBef>
              <a:defRPr/>
            </a:pPr>
            <a:fld id="{14250F2A-FD75-C648-9881-23847D42C43D}" type="slidenum">
              <a:rPr lang="de-DE" sz="800" b="1" smtClean="0">
                <a:solidFill>
                  <a:schemeClr val="tx1"/>
                </a:solidFill>
                <a:latin typeface="Lucida Sans Unicode" panose="020B0602030504020204"/>
                <a:ea typeface="ヒラギノ角ゴ Pro W3" pitchFamily="-111" charset="-128"/>
                <a:cs typeface="ヒラギノ角ゴ Pro W3" pitchFamily="-111" charset="-128"/>
              </a:rPr>
              <a:t>‹Nr.›</a:t>
            </a:fld>
            <a:endParaRPr lang="de-DE" dirty="0">
              <a:solidFill>
                <a:schemeClr val="tx1"/>
              </a:solidFill>
              <a:latin typeface="Lucida Sans Unicode" panose="020B0602030504020204"/>
              <a:ea typeface="ヒラギノ角ゴ Pro W3" pitchFamily="-111" charset="-128"/>
              <a:cs typeface="ヒラギノ角ゴ Pro W3" pitchFamily="-111" charset="-128"/>
            </a:endParaRPr>
          </a:p>
        </p:txBody>
      </p:sp>
      <p:sp>
        <p:nvSpPr>
          <p:cNvPr id="10" name="Text Box 47"/>
          <p:cNvSpPr txBox="1">
            <a:spLocks noChangeArrowheads="1"/>
          </p:cNvSpPr>
          <p:nvPr userDrawn="1"/>
        </p:nvSpPr>
        <p:spPr bwMode="auto">
          <a:xfrm>
            <a:off x="7623175" y="0"/>
            <a:ext cx="914400" cy="177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tIns="50800" bIns="0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520CC733-79D4-43EA-B0A5-40BC2341F9E1}" type="datetime1">
              <a:rPr lang="de-DE" sz="800" b="1" smtClean="0">
                <a:solidFill>
                  <a:schemeClr val="tx1"/>
                </a:solidFill>
                <a:latin typeface="Lucida Sans Unicode" panose="020B0602030504020204"/>
                <a:ea typeface="ヒラギノ角ゴ Pro W3" pitchFamily="-111" charset="-128"/>
                <a:cs typeface="ヒラギノ角ゴ Pro W3" pitchFamily="-111" charset="-128"/>
              </a:rPr>
              <a:t>30.03.2021</a:t>
            </a:fld>
            <a:endParaRPr lang="de-DE" dirty="0">
              <a:solidFill>
                <a:schemeClr val="tx1"/>
              </a:solidFill>
              <a:latin typeface="Lucida Sans Unicode" panose="020B0602030504020204"/>
              <a:ea typeface="ヒラギノ角ゴ Pro W3" pitchFamily="-111" charset="-128"/>
              <a:cs typeface="ヒラギノ角ゴ Pro W3" pitchFamily="-111" charset="-128"/>
            </a:endParaRPr>
          </a:p>
        </p:txBody>
      </p:sp>
      <p:sp>
        <p:nvSpPr>
          <p:cNvPr id="12" name="Line 46"/>
          <p:cNvSpPr>
            <a:spLocks noChangeShapeType="1"/>
          </p:cNvSpPr>
          <p:nvPr userDrawn="1"/>
        </p:nvSpPr>
        <p:spPr bwMode="auto">
          <a:xfrm>
            <a:off x="8537575" y="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Lucida Sans Unicode" panose="020B0602030504020204"/>
              <a:ea typeface="ヒラギノ角ゴ Pro W3" pitchFamily="-111" charset="-128"/>
              <a:cs typeface="ヒラギノ角ゴ Pro W3" pitchFamily="-11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3D3BDB1-06AB-4550-ACB0-1B578BE4FB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8969E3-7B49-4689-85C7-CF2A6943E5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67734C3-A0B6-4990-B36C-EE250EC0D7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B6CDAF-FC57-4EDE-9F67-18774770F1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314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7584F7F-8480-42A7-8D99-84DD91F388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438F203-8ED6-4520-AB84-AAFC6CD78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7628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SPLE</Template>
  <TotalTime>0</TotalTime>
  <Words>0</Words>
  <Application>Microsoft Office PowerPoint</Application>
  <PresentationFormat>Bildschirmpräsentation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Lucida Sans</vt:lpstr>
      <vt:lpstr>Lucida Sans Unicode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 User</dc:creator>
  <cp:lastModifiedBy>Elias Kuiter</cp:lastModifiedBy>
  <cp:revision>1110</cp:revision>
  <dcterms:created xsi:type="dcterms:W3CDTF">2018-08-29T15:29:00Z</dcterms:created>
  <dcterms:modified xsi:type="dcterms:W3CDTF">2021-03-30T08:08:04Z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2052-10.8.0.6206</vt:lpwstr>
  </property>
</Properties>
</file>