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51" r:id="rId1"/>
  </p:sldMasterIdLst>
  <p:notesMasterIdLst>
    <p:notesMasterId r:id="rId4"/>
  </p:notesMasterIdLst>
  <p:sldIdLst>
    <p:sldId id="633" r:id="rId2"/>
    <p:sldId id="632" r:id="rId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Motivation" id="{FA95F417-8460-44C6-9C2C-34D851654FA1}">
          <p14:sldIdLst>
            <p14:sldId id="633"/>
            <p14:sldId id="632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168B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495" autoAdjust="0"/>
    <p:restoredTop sz="94424" autoAdjust="0"/>
  </p:normalViewPr>
  <p:slideViewPr>
    <p:cSldViewPr snapToGrid="0">
      <p:cViewPr varScale="1">
        <p:scale>
          <a:sx n="101" d="100"/>
          <a:sy n="101" d="100"/>
        </p:scale>
        <p:origin x="708" y="9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9114432-21C0-4512-9A2E-4C3AC420DC5D}" type="datetimeFigureOut">
              <a:rPr lang="de-DE" smtClean="0"/>
              <a:t>30.03.2021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EA34267-07F7-4989-A05A-21DEC15FB058}" type="slidenum">
              <a:rPr lang="de-DE" smtClean="0"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3" descr="005_INF_002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6" name="Bild 3" descr="005_INF_002.jpg">
            <a:extLst>
              <a:ext uri="{FF2B5EF4-FFF2-40B4-BE49-F238E27FC236}">
                <a16:creationId xmlns:a16="http://schemas.microsoft.com/office/drawing/2014/main" id="{9B3BF72B-4CEB-4C95-819A-0EF02A21CA8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9" name="Textplatzhalter 8">
            <a:extLst>
              <a:ext uri="{FF2B5EF4-FFF2-40B4-BE49-F238E27FC236}">
                <a16:creationId xmlns:a16="http://schemas.microsoft.com/office/drawing/2014/main" id="{C55A54EA-9FFC-4E12-A1E3-8F31B9FD45F6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15434" y="2682876"/>
            <a:ext cx="10761133" cy="9318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 b="1">
                <a:latin typeface="Lucida Sans Unicode" panose="020B0602030504020204" pitchFamily="34" charset="0"/>
                <a:cs typeface="Lucida Sans Unicode" panose="020B0602030504020204" pitchFamily="34" charset="0"/>
              </a:defRPr>
            </a:lvl1pPr>
          </a:lstStyle>
          <a:p>
            <a:r>
              <a:rPr lang="de-DE" b="1" dirty="0"/>
              <a:t>&lt;Titel 1&gt;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5B492877-20AA-45A6-8607-F1C6E36ECBD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15434" y="2308975"/>
            <a:ext cx="10761133" cy="37390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latin typeface="Lucida Sans Unicode" panose="020B0602030504020204" pitchFamily="34" charset="0"/>
                <a:cs typeface="Lucida Sans Unicode" panose="020B0602030504020204" pitchFamily="34" charset="0"/>
              </a:defRPr>
            </a:lvl1pPr>
          </a:lstStyle>
          <a:p>
            <a:pPr lvl="0"/>
            <a:r>
              <a:rPr lang="de-DE" dirty="0"/>
              <a:t> &lt;Titel 2&gt;</a:t>
            </a:r>
          </a:p>
        </p:txBody>
      </p:sp>
      <p:sp>
        <p:nvSpPr>
          <p:cNvPr id="7" name="Textplatzhalter 9">
            <a:extLst>
              <a:ext uri="{FF2B5EF4-FFF2-40B4-BE49-F238E27FC236}">
                <a16:creationId xmlns:a16="http://schemas.microsoft.com/office/drawing/2014/main" id="{6B3F9AC4-5DB0-4120-9988-FDCEFF42C3A6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15433" y="3693886"/>
            <a:ext cx="10761131" cy="32766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latin typeface="Lucida Sans Unicode" panose="020B0602030504020204" pitchFamily="34" charset="0"/>
                <a:cs typeface="Lucida Sans Unicode" panose="020B0602030504020204" pitchFamily="34" charset="0"/>
              </a:defRPr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de-DE" dirty="0"/>
              <a:t>&lt;Name&gt;</a:t>
            </a:r>
          </a:p>
        </p:txBody>
      </p:sp>
      <p:sp>
        <p:nvSpPr>
          <p:cNvPr id="8" name="Textplatzhalter 9">
            <a:extLst>
              <a:ext uri="{FF2B5EF4-FFF2-40B4-BE49-F238E27FC236}">
                <a16:creationId xmlns:a16="http://schemas.microsoft.com/office/drawing/2014/main" id="{BB8C607B-A0E8-4AFE-A95E-8A5A08594416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715434" y="4077449"/>
            <a:ext cx="10761131" cy="32766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0">
                <a:latin typeface="Lucida Sans Unicode" panose="020B0602030504020204" pitchFamily="34" charset="0"/>
                <a:cs typeface="Lucida Sans Unicode" panose="020B0602030504020204" pitchFamily="34" charset="0"/>
              </a:defRPr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de-DE" dirty="0"/>
              <a:t>&lt;Datum&gt;</a:t>
            </a:r>
          </a:p>
        </p:txBody>
      </p:sp>
    </p:spTree>
    <p:extLst>
      <p:ext uri="{BB962C8B-B14F-4D97-AF65-F5344CB8AC3E}">
        <p14:creationId xmlns:p14="http://schemas.microsoft.com/office/powerpoint/2010/main" val="2502727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platzhalter 3"/>
          <p:cNvSpPr>
            <a:spLocks noGrp="1"/>
          </p:cNvSpPr>
          <p:nvPr>
            <p:ph type="body" sz="quarter" idx="10" hasCustomPrompt="1"/>
          </p:nvPr>
        </p:nvSpPr>
        <p:spPr>
          <a:xfrm>
            <a:off x="238370" y="832339"/>
            <a:ext cx="11715261" cy="5914293"/>
          </a:xfrm>
          <a:prstGeom prst="rect">
            <a:avLst/>
          </a:prstGeom>
        </p:spPr>
        <p:txBody>
          <a:bodyPr/>
          <a:lstStyle>
            <a:lvl1pPr>
              <a:defRPr sz="2000">
                <a:latin typeface="Lucida Sans Unicode" panose="020B0602030504020204" pitchFamily="34" charset="0"/>
                <a:cs typeface="Lucida Sans Unicode" panose="020B0602030504020204" pitchFamily="34" charset="0"/>
              </a:defRPr>
            </a:lvl1pPr>
            <a:lvl2pPr>
              <a:defRPr sz="2000">
                <a:latin typeface="Lucida Sans" panose="020B0602030504020204" pitchFamily="34" charset="0"/>
              </a:defRPr>
            </a:lvl2pPr>
            <a:lvl4pPr>
              <a:defRPr sz="2000"/>
            </a:lvl4pPr>
          </a:lstStyle>
          <a:p>
            <a:pPr lvl="0"/>
            <a:r>
              <a:rPr lang="de-DE" dirty="0"/>
              <a:t>Text</a:t>
            </a:r>
          </a:p>
          <a:p>
            <a:pPr lvl="1"/>
            <a:endParaRPr lang="de-DE" dirty="0">
              <a:latin typeface="Lucida Sans" panose="020B0602030504020204" pitchFamily="34" charset="0"/>
            </a:endParaRPr>
          </a:p>
          <a:p>
            <a:pPr lvl="6"/>
            <a:endParaRPr lang="de-DE" dirty="0"/>
          </a:p>
          <a:p>
            <a:pPr lvl="3"/>
            <a:endParaRPr lang="de-DE" dirty="0"/>
          </a:p>
        </p:txBody>
      </p:sp>
      <p:sp>
        <p:nvSpPr>
          <p:cNvPr id="5" name="Titel 1"/>
          <p:cNvSpPr>
            <a:spLocks noGrp="1"/>
          </p:cNvSpPr>
          <p:nvPr>
            <p:ph type="title" hasCustomPrompt="1"/>
          </p:nvPr>
        </p:nvSpPr>
        <p:spPr>
          <a:xfrm>
            <a:off x="5327915" y="188640"/>
            <a:ext cx="6720747" cy="457200"/>
          </a:xfrm>
          <a:prstGeom prst="rect">
            <a:avLst/>
          </a:prstGeom>
        </p:spPr>
        <p:txBody>
          <a:bodyPr wrap="square" tIns="50800" anchor="ctr"/>
          <a:lstStyle>
            <a:lvl1pPr marL="0" algn="r">
              <a:lnSpc>
                <a:spcPct val="100000"/>
              </a:lnSpc>
              <a:defRPr sz="2000" b="1">
                <a:solidFill>
                  <a:schemeClr val="tx1"/>
                </a:solidFill>
                <a:latin typeface="Lucida Sans Unicode" panose="020B0602030504020204"/>
              </a:defRPr>
            </a:lvl1pPr>
          </a:lstStyle>
          <a:p>
            <a:r>
              <a:rPr lang="de-DE" dirty="0"/>
              <a:t>Title</a:t>
            </a:r>
          </a:p>
        </p:txBody>
      </p:sp>
    </p:spTree>
    <p:extLst>
      <p:ext uri="{BB962C8B-B14F-4D97-AF65-F5344CB8AC3E}">
        <p14:creationId xmlns:p14="http://schemas.microsoft.com/office/powerpoint/2010/main" val="15351840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Bild 19" descr="005_INF_001.jpg">
            <a:extLst>
              <a:ext uri="{FF2B5EF4-FFF2-40B4-BE49-F238E27FC236}">
                <a16:creationId xmlns:a16="http://schemas.microsoft.com/office/drawing/2014/main" id="{BAA49DB5-3E1E-43AF-8A53-CC506316B890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0" y="1588"/>
            <a:ext cx="12192000" cy="6858000"/>
          </a:xfrm>
          <a:prstGeom prst="rect">
            <a:avLst/>
          </a:prstGeom>
        </p:spPr>
      </p:pic>
      <p:pic>
        <p:nvPicPr>
          <p:cNvPr id="11" name="Bild 19" descr="005_INF_001.jpg">
            <a:extLst>
              <a:ext uri="{FF2B5EF4-FFF2-40B4-BE49-F238E27FC236}">
                <a16:creationId xmlns:a16="http://schemas.microsoft.com/office/drawing/2014/main" id="{F2FA500C-7F46-44B7-9062-8CB9FFDEFA3E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0" y="1588"/>
            <a:ext cx="9144000" cy="6858000"/>
          </a:xfrm>
          <a:prstGeom prst="rect">
            <a:avLst/>
          </a:prstGeom>
        </p:spPr>
      </p:pic>
      <p:sp>
        <p:nvSpPr>
          <p:cNvPr id="8" name="Text Box 45">
            <a:hlinkClick r:id="" action="ppaction://noaction"/>
            <a:extLst>
              <a:ext uri="{FF2B5EF4-FFF2-40B4-BE49-F238E27FC236}">
                <a16:creationId xmlns:a16="http://schemas.microsoft.com/office/drawing/2014/main" id="{71A78AF2-363F-4416-A112-D26A4966D8F3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1383434" y="3"/>
            <a:ext cx="605367" cy="17440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tIns="50800" bIns="0">
            <a:spAutoFit/>
          </a:bodyPr>
          <a:lstStyle/>
          <a:p>
            <a:pPr algn="l">
              <a:spcBef>
                <a:spcPct val="50000"/>
              </a:spcBef>
              <a:defRPr/>
            </a:pPr>
            <a:fld id="{14250F2A-FD75-C648-9881-23847D42C43D}" type="slidenum">
              <a:rPr lang="de-DE" sz="800" b="1" smtClean="0">
                <a:solidFill>
                  <a:schemeClr val="tx1"/>
                </a:solidFill>
                <a:latin typeface="Lucida Sans Unicode" panose="020B0602030504020204"/>
                <a:ea typeface="ヒラギノ角ゴ Pro W3" pitchFamily="-111" charset="-128"/>
                <a:cs typeface="ヒラギノ角ゴ Pro W3" pitchFamily="-111" charset="-128"/>
              </a:rPr>
              <a:t>‹Nr.›</a:t>
            </a:fld>
            <a:endParaRPr lang="de-DE" sz="1800" dirty="0">
              <a:solidFill>
                <a:schemeClr val="tx1"/>
              </a:solidFill>
              <a:latin typeface="Lucida Sans Unicode" panose="020B0602030504020204"/>
              <a:ea typeface="ヒラギノ角ゴ Pro W3" pitchFamily="-111" charset="-128"/>
              <a:cs typeface="ヒラギノ角ゴ Pro W3" pitchFamily="-111" charset="-128"/>
            </a:endParaRPr>
          </a:p>
        </p:txBody>
      </p:sp>
      <p:sp>
        <p:nvSpPr>
          <p:cNvPr id="9" name="Text Box 47">
            <a:extLst>
              <a:ext uri="{FF2B5EF4-FFF2-40B4-BE49-F238E27FC236}">
                <a16:creationId xmlns:a16="http://schemas.microsoft.com/office/drawing/2014/main" id="{D133CBDC-1668-446D-ABDA-03DC3CF3BAA3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0164233" y="0"/>
            <a:ext cx="1219200" cy="1778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tIns="50800" bIns="0">
            <a:spAutoFit/>
          </a:bodyPr>
          <a:lstStyle/>
          <a:p>
            <a:pPr algn="r">
              <a:spcBef>
                <a:spcPct val="50000"/>
              </a:spcBef>
              <a:defRPr/>
            </a:pPr>
            <a:fld id="{520CC733-79D4-43EA-B0A5-40BC2341F9E1}" type="datetime1">
              <a:rPr lang="de-DE" sz="800" b="1" smtClean="0">
                <a:solidFill>
                  <a:schemeClr val="tx1"/>
                </a:solidFill>
                <a:latin typeface="Lucida Sans Unicode" panose="020B0602030504020204"/>
                <a:ea typeface="ヒラギノ角ゴ Pro W3" pitchFamily="-111" charset="-128"/>
                <a:cs typeface="ヒラギノ角ゴ Pro W3" pitchFamily="-111" charset="-128"/>
              </a:rPr>
              <a:t>30.03.2021</a:t>
            </a:fld>
            <a:endParaRPr lang="de-DE" sz="1800" dirty="0">
              <a:solidFill>
                <a:schemeClr val="tx1"/>
              </a:solidFill>
              <a:latin typeface="Lucida Sans Unicode" panose="020B0602030504020204"/>
              <a:ea typeface="ヒラギノ角ゴ Pro W3" pitchFamily="-111" charset="-128"/>
              <a:cs typeface="ヒラギノ角ゴ Pro W3" pitchFamily="-111" charset="-128"/>
            </a:endParaRPr>
          </a:p>
        </p:txBody>
      </p:sp>
      <p:sp>
        <p:nvSpPr>
          <p:cNvPr id="10" name="Line 46">
            <a:extLst>
              <a:ext uri="{FF2B5EF4-FFF2-40B4-BE49-F238E27FC236}">
                <a16:creationId xmlns:a16="http://schemas.microsoft.com/office/drawing/2014/main" id="{E70646BF-42F3-4FD8-9A47-9F6BEC8110D6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11383433" y="0"/>
            <a:ext cx="0" cy="152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</a:ln>
        </p:spPr>
        <p:txBody>
          <a:bodyPr wrap="none" anchor="ctr"/>
          <a:lstStyle/>
          <a:p>
            <a:pPr>
              <a:defRPr/>
            </a:pPr>
            <a:endParaRPr lang="de-DE" sz="1800" dirty="0">
              <a:latin typeface="Lucida Sans Unicode" panose="020B0602030504020204"/>
              <a:ea typeface="ヒラギノ角ゴ Pro W3" pitchFamily="-111" charset="-128"/>
              <a:cs typeface="ヒラギノ角ゴ Pro W3" pitchFamily="-111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1648932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C1331F33-0B85-4D47-B63F-5307D41076A4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3290EF4-2038-4C6F-AD38-39FEF3DD232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D437F20B-98A2-47F1-BF19-9F52F0E431D3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C1D952F9-086C-4A66-8A3D-21CF953C95A9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857262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B7584F7F-8480-42A7-8D99-84DD91F3889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B438F203-8ED6-4520-AB84-AAFC6CD78B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9762863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0</Words>
  <Application>Microsoft Office PowerPoint</Application>
  <PresentationFormat>Breitbild</PresentationFormat>
  <Paragraphs>0</Paragraphs>
  <Slides>2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7" baseType="lpstr">
      <vt:lpstr>Arial</vt:lpstr>
      <vt:lpstr>Calibri</vt:lpstr>
      <vt:lpstr>Lucida Sans</vt:lpstr>
      <vt:lpstr>Lucida Sans Unicode</vt:lpstr>
      <vt:lpstr>Office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Windows User</dc:creator>
  <cp:lastModifiedBy>Elias Kuiter</cp:lastModifiedBy>
  <cp:revision>1110</cp:revision>
  <dcterms:created xsi:type="dcterms:W3CDTF">2018-08-29T15:29:00Z</dcterms:created>
  <dcterms:modified xsi:type="dcterms:W3CDTF">2021-03-30T08:08:07Z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2052-10.8.0.6206</vt:lpwstr>
  </property>
</Properties>
</file>